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7" r:id="rId4"/>
  </p:sldMasterIdLst>
  <p:notesMasterIdLst>
    <p:notesMasterId r:id="rId21"/>
  </p:notesMasterIdLst>
  <p:handoutMasterIdLst>
    <p:handoutMasterId r:id="rId22"/>
  </p:handoutMasterIdLst>
  <p:sldIdLst>
    <p:sldId id="1865" r:id="rId5"/>
    <p:sldId id="1866" r:id="rId6"/>
    <p:sldId id="1867" r:id="rId7"/>
    <p:sldId id="1869" r:id="rId8"/>
    <p:sldId id="1870" r:id="rId9"/>
    <p:sldId id="1871" r:id="rId10"/>
    <p:sldId id="1873" r:id="rId11"/>
    <p:sldId id="1874" r:id="rId12"/>
    <p:sldId id="1875" r:id="rId13"/>
    <p:sldId id="1876" r:id="rId14"/>
    <p:sldId id="1878" r:id="rId15"/>
    <p:sldId id="1877" r:id="rId16"/>
    <p:sldId id="1879" r:id="rId17"/>
    <p:sldId id="1880" r:id="rId18"/>
    <p:sldId id="1881" r:id="rId19"/>
    <p:sldId id="1882" r:id="rId20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t 1" id="{1CA46CF7-019E-4A07-AEE4-E178E9B912FC}">
          <p14:sldIdLst>
            <p14:sldId id="1865"/>
            <p14:sldId id="1866"/>
            <p14:sldId id="1867"/>
            <p14:sldId id="1869"/>
            <p14:sldId id="1870"/>
            <p14:sldId id="1871"/>
            <p14:sldId id="1873"/>
            <p14:sldId id="1874"/>
            <p14:sldId id="1875"/>
            <p14:sldId id="1876"/>
            <p14:sldId id="1878"/>
            <p14:sldId id="1877"/>
            <p14:sldId id="1879"/>
            <p14:sldId id="1880"/>
            <p14:sldId id="1881"/>
            <p14:sldId id="18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552" userDrawn="1">
          <p15:clr>
            <a:srgbClr val="A4A3A4"/>
          </p15:clr>
        </p15:guide>
        <p15:guide id="3" pos="7200" userDrawn="1">
          <p15:clr>
            <a:srgbClr val="A4A3A4"/>
          </p15:clr>
        </p15:guide>
        <p15:guide id="4" pos="4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25"/>
    <a:srgbClr val="007788"/>
    <a:srgbClr val="297C2A"/>
    <a:srgbClr val="FE4387"/>
    <a:srgbClr val="F69000"/>
    <a:srgbClr val="01C2D1"/>
    <a:srgbClr val="D6D734"/>
    <a:srgbClr val="005C68"/>
    <a:srgbClr val="3B2E58"/>
    <a:srgbClr val="6B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2184"/>
        <p:guide pos="552"/>
        <p:guide pos="7200"/>
        <p:guide pos="4368"/>
      </p:guideLst>
    </p:cSldViewPr>
  </p:slideViewPr>
  <p:outlineViewPr>
    <p:cViewPr>
      <p:scale>
        <a:sx n="33" d="100"/>
        <a:sy n="33" d="100"/>
      </p:scale>
      <p:origin x="0" y="-244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2684" y="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0E63EFB-A45E-45D2-917C-2262C9B2BC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7B3576-EAA7-4886-8787-F094B8D8EE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40A2C-D4F8-447C-8646-65B623846323}" type="datetimeFigureOut">
              <a:rPr lang="en-US" smtClean="0"/>
              <a:t>2/1/2024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269D18-8FB0-418D-B70C-328BCC8125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E3EAB1-782C-4544-A059-833371A45B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E8B11-E9E4-46BC-B69D-DFCBD15173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8142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g>
</file>

<file path=ppt/media/image2.svg>
</file>

<file path=ppt/media/image20.png>
</file>

<file path=ppt/media/image21.jpg>
</file>

<file path=ppt/media/image22.jpg>
</file>

<file path=ppt/media/image23.png>
</file>

<file path=ppt/media/image24.png>
</file>

<file path=ppt/media/image25.gif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D9F622F8-1824-4338-8C3C-5529D3BDEF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618DDD53-BB38-4118-BC75-9CE27D49C55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6C03B6F7-B1AE-4118-ABA2-FFEC9B8F0E9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5" name="Rectangle 5">
            <a:extLst>
              <a:ext uri="{FF2B5EF4-FFF2-40B4-BE49-F238E27FC236}">
                <a16:creationId xmlns:a16="http://schemas.microsoft.com/office/drawing/2014/main" id="{646F5356-BDE8-43C1-9587-85323D02B19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26" name="Rectangle 6">
            <a:extLst>
              <a:ext uri="{FF2B5EF4-FFF2-40B4-BE49-F238E27FC236}">
                <a16:creationId xmlns:a16="http://schemas.microsoft.com/office/drawing/2014/main" id="{89912C35-11A9-4DA7-8476-F1823F658CA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7" name="Rectangle 7">
            <a:extLst>
              <a:ext uri="{FF2B5EF4-FFF2-40B4-BE49-F238E27FC236}">
                <a16:creationId xmlns:a16="http://schemas.microsoft.com/office/drawing/2014/main" id="{7180ED79-CEC3-4FB9-B511-8597B20A0C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DEB7EE2-04A2-4FB2-9625-C9C73AC4D32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47842D7-C728-4EBD-982B-B8BE79E4DBBE}" type="slidenum">
              <a:rPr lang="en-US" altLang="en-US"/>
              <a:pPr eaLnBrk="1" hangingPunct="1"/>
              <a:t>1</a:t>
            </a:fld>
            <a:endParaRPr lang="en-US" altLang="en-US" dirty="0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3350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70672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87737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4878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3910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CFA415FA-D077-4CB7-8CBC-8F39C7C517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0480" y="2770632"/>
            <a:ext cx="7443216" cy="1325563"/>
          </a:xfrm>
        </p:spPr>
        <p:txBody>
          <a:bodyPr anchor="ctr">
            <a:normAutofit/>
          </a:bodyPr>
          <a:lstStyle>
            <a:lvl1pPr algn="ctr">
              <a:defRPr sz="4800" b="1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484D66F-7657-44F5-BAE9-F676B76CBA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00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08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Pattern Blac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EEF53A4-35A6-4E43-B220-67DA381C59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7724906-4405-47F4-B533-7291B003B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Text Here</a:t>
            </a:r>
          </a:p>
        </p:txBody>
      </p:sp>
      <p:pic>
        <p:nvPicPr>
          <p:cNvPr id="6" name="Graphic 5" hidden="1">
            <a:extLst>
              <a:ext uri="{FF2B5EF4-FFF2-40B4-BE49-F238E27FC236}">
                <a16:creationId xmlns:a16="http://schemas.microsoft.com/office/drawing/2014/main" id="{1979441F-BDF5-41C8-933A-7E284F6703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852905"/>
            <a:ext cx="12192000" cy="85725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E4C7544D-BD57-4504-AC5A-951E353C248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5833855"/>
            <a:ext cx="121920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Pattern Whi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C00585D-E155-409A-899A-29BDF4E57F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6577"/>
            <a:ext cx="10668000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944D9B-AA15-4DB5-AE58-0FA514F6FE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790699"/>
            <a:ext cx="10668000" cy="68580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066358F-3531-4B96-B041-02BD18401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833855"/>
            <a:ext cx="121920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204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3E65ED86-A26C-479A-8393-0BFDCBCD43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783952"/>
            <a:ext cx="10668000" cy="111164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E4664-9EEE-4A2F-B223-5F295C6BF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715964"/>
            <a:ext cx="10667999" cy="646332"/>
          </a:xfrm>
        </p:spPr>
        <p:txBody>
          <a:bodyPr vert="horz" lIns="0" tIns="45720" rIns="91440" bIns="45720" rtlCol="0">
            <a:normAutofit/>
          </a:bodyPr>
          <a:lstStyle>
            <a:lvl1pPr>
              <a:defRPr lang="en-US" sz="4000" dirty="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512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B9BC-7BE7-4893-90FD-CC95830FD8F2}" type="datetimeFigureOut">
              <a:rPr lang="en-US" smtClean="0"/>
              <a:t>2/1/2024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5270E-046A-4C23-BC98-E307A7DD6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21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hoto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B1932CF-F265-4AEE-8704-F42C01AFB4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02624" y="715962"/>
            <a:ext cx="4227375" cy="4727907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4D0D78-72DF-43BD-8B4F-DE52DA013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5334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DAFD71A9-C105-43A7-88DA-9FFC5174CC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000750"/>
            <a:ext cx="1219200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05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89E410BA-B0FE-4F0E-8BE5-D33CC01663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3444081"/>
            <a:ext cx="4572000" cy="2362200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827A95C0-AE8D-46E1-9EF9-64504CBEF9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0" y="715963"/>
            <a:ext cx="4572000" cy="2362200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74AC9B3-247D-45E3-9C91-C248ADAFB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000750"/>
            <a:ext cx="12192000" cy="85725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B8295CA-882D-4533-80DA-6D6EA0125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5334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292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6477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8" name="Graphic 7" hidden="1">
            <a:extLst>
              <a:ext uri="{FF2B5EF4-FFF2-40B4-BE49-F238E27FC236}">
                <a16:creationId xmlns:a16="http://schemas.microsoft.com/office/drawing/2014/main" id="{606CCDFE-8488-471E-A2E2-3C7504F25F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3874" y="0"/>
            <a:ext cx="3558126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A7A9776-2781-49A6-AD44-CE45C0543F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2FE0FB-930A-4056-8430-A6353A5DA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6477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281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 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6477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8" name="Graphic 7" hidden="1">
            <a:extLst>
              <a:ext uri="{FF2B5EF4-FFF2-40B4-BE49-F238E27FC236}">
                <a16:creationId xmlns:a16="http://schemas.microsoft.com/office/drawing/2014/main" id="{606CCDFE-8488-471E-A2E2-3C7504F25F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3874" y="0"/>
            <a:ext cx="3558126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A7A9776-2781-49A6-AD44-CE45C0543F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2FE0FB-930A-4056-8430-A6353A5DA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6477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499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33900" y="1905000"/>
            <a:ext cx="6955734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3" name="Graphic 12" hidden="1">
            <a:extLst>
              <a:ext uri="{FF2B5EF4-FFF2-40B4-BE49-F238E27FC236}">
                <a16:creationId xmlns:a16="http://schemas.microsoft.com/office/drawing/2014/main" id="{8393C3A4-D09E-47EB-B9F0-C1DDDEB3B1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10000" cy="6858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829B5F1-1C12-4A1B-A83C-BFE17D26D9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62E947-C679-46EB-896A-20E355781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898" y="715961"/>
            <a:ext cx="6955735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 i="0" cap="none" spc="-50" baseline="0">
                <a:ln w="3175">
                  <a:noFill/>
                </a:ln>
                <a:solidFill>
                  <a:schemeClr val="tx1"/>
                </a:solidFill>
                <a:effectLst/>
                <a:ea typeface="+mn-ea"/>
                <a:cs typeface="Segoe UI" pitchFamily="34" charset="0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19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56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 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33900" y="1905000"/>
            <a:ext cx="6955734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3" name="Graphic 12" hidden="1">
            <a:extLst>
              <a:ext uri="{FF2B5EF4-FFF2-40B4-BE49-F238E27FC236}">
                <a16:creationId xmlns:a16="http://schemas.microsoft.com/office/drawing/2014/main" id="{8393C3A4-D09E-47EB-B9F0-C1DDDEB3B1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10000" cy="6858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829B5F1-1C12-4A1B-A83C-BFE17D26D9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62E947-C679-46EB-896A-20E355781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898" y="715961"/>
            <a:ext cx="6955735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 i="0" cap="none" spc="-50" baseline="0">
                <a:ln w="3175">
                  <a:noFill/>
                </a:ln>
                <a:solidFill>
                  <a:schemeClr val="accent1"/>
                </a:solidFill>
                <a:effectLst/>
                <a:ea typeface="+mn-ea"/>
                <a:cs typeface="Segoe UI" pitchFamily="34" charset="0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9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56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Content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 with border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Insert content here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EE98737-74D2-46C7-8655-74871A4203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31248"/>
            <a:ext cx="12192000" cy="42862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7146B861-BC3C-4898-95DE-944AB08755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40659"/>
            <a:ext cx="12192000" cy="42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644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16" userDrawn="1">
          <p15:clr>
            <a:srgbClr val="5ACBF0"/>
          </p15:clr>
        </p15:guide>
        <p15:guide id="4" orient="horz" pos="1560" userDrawn="1">
          <p15:clr>
            <a:srgbClr val="5ACBF0"/>
          </p15:clr>
        </p15:guide>
        <p15:guide id="5" orient="horz" pos="393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Content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 with border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4FBE5B2-2D6A-4DC6-9944-CF3D7EC50A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31248"/>
            <a:ext cx="12192000" cy="42862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9407BD0-C2EE-44A7-8749-433953FD1F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40659"/>
            <a:ext cx="12192000" cy="42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5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84" userDrawn="1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16" userDrawn="1">
          <p15:clr>
            <a:srgbClr val="5ACBF0"/>
          </p15:clr>
        </p15:guide>
        <p15:guide id="4" orient="horz" pos="4128" userDrawn="1">
          <p15:clr>
            <a:srgbClr val="5ACBF0"/>
          </p15:clr>
        </p15:guide>
        <p15:guide id="5" orient="horz" pos="393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64696-E1F3-49EF-AEC8-730A16D9A23F}" type="datetimeFigureOut">
              <a:rPr lang="en-US" altLang="en-US" smtClean="0"/>
              <a:pPr/>
              <a:t>2/1/2024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2A1B0-4691-41D9-84E0-69D594EAA3FE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955864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9" r:id="rId5"/>
    <p:sldLayoutId id="2147483730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A7E8EA-FF4D-4A68-97F9-3EBE97F7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5086" y="-802434"/>
            <a:ext cx="7442791" cy="7361853"/>
          </a:xfrm>
        </p:spPr>
        <p:txBody>
          <a:bodyPr>
            <a:noAutofit/>
          </a:bodyPr>
          <a:lstStyle/>
          <a:p>
            <a:pPr algn="l"/>
            <a:r>
              <a:rPr lang="en-US" sz="3600" dirty="0">
                <a:solidFill>
                  <a:schemeClr val="accent5"/>
                </a:solidFill>
              </a:rPr>
              <a:t>GROUP 1</a:t>
            </a:r>
            <a:br>
              <a:rPr lang="en-US" sz="3600" dirty="0">
                <a:solidFill>
                  <a:schemeClr val="accent5"/>
                </a:solidFill>
              </a:rPr>
            </a:br>
            <a:r>
              <a:rPr lang="en-US" sz="3600" dirty="0">
                <a:solidFill>
                  <a:schemeClr val="accent5"/>
                </a:solidFill>
              </a:rPr>
              <a:t>PRESENTATION</a:t>
            </a:r>
            <a:br>
              <a:rPr lang="en-US" sz="3600" dirty="0">
                <a:solidFill>
                  <a:schemeClr val="accent5"/>
                </a:solidFill>
              </a:rPr>
            </a:br>
            <a:r>
              <a:rPr lang="en-US" sz="3600" dirty="0">
                <a:solidFill>
                  <a:schemeClr val="accent5"/>
                </a:solidFill>
              </a:rPr>
              <a:t>MEMBER</a:t>
            </a:r>
            <a:br>
              <a:rPr lang="en-US" sz="3600" dirty="0">
                <a:solidFill>
                  <a:schemeClr val="accent5"/>
                </a:solidFill>
              </a:rPr>
            </a:br>
            <a:r>
              <a:rPr lang="en-US" sz="3600" dirty="0">
                <a:solidFill>
                  <a:schemeClr val="accent5"/>
                </a:solidFill>
              </a:rPr>
              <a:t>FAHAD M. AL-ALAWI</a:t>
            </a:r>
            <a:br>
              <a:rPr lang="en-US" sz="3600" dirty="0">
                <a:solidFill>
                  <a:schemeClr val="accent5"/>
                </a:solidFill>
              </a:rPr>
            </a:br>
            <a:r>
              <a:rPr lang="en-US" sz="3600" dirty="0">
                <a:solidFill>
                  <a:schemeClr val="accent5"/>
                </a:solidFill>
              </a:rPr>
              <a:t>CHARLES KLINT AGUI</a:t>
            </a:r>
            <a:br>
              <a:rPr lang="en-US" sz="3600" dirty="0">
                <a:solidFill>
                  <a:schemeClr val="accent5"/>
                </a:solidFill>
              </a:rPr>
            </a:br>
            <a:r>
              <a:rPr lang="en-US" sz="3600" dirty="0">
                <a:solidFill>
                  <a:schemeClr val="accent5"/>
                </a:solidFill>
              </a:rPr>
              <a:t>ART ABASOLO</a:t>
            </a:r>
          </a:p>
        </p:txBody>
      </p:sp>
    </p:spTree>
    <p:extLst>
      <p:ext uri="{BB962C8B-B14F-4D97-AF65-F5344CB8AC3E}">
        <p14:creationId xmlns:p14="http://schemas.microsoft.com/office/powerpoint/2010/main" val="2647525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B34254B-4837-4E59-8D24-19908000C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8625" y="289250"/>
            <a:ext cx="6955735" cy="1194318"/>
          </a:xfrm>
        </p:spPr>
        <p:txBody>
          <a:bodyPr/>
          <a:lstStyle/>
          <a:p>
            <a:r>
              <a:rPr lang="en-US" dirty="0"/>
              <a:t>MARCH 31 (EASTER SUNDAY)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FC810C-8529-983D-1267-917F5666E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56" y="1698171"/>
            <a:ext cx="7959013" cy="501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C49795F-E513-B1EA-87DF-6F3DE4365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APRIL 7 MAGELLAN ARRIVED IN CEBU</a:t>
            </a:r>
          </a:p>
        </p:txBody>
      </p:sp>
    </p:spTree>
    <p:extLst>
      <p:ext uri="{BB962C8B-B14F-4D97-AF65-F5344CB8AC3E}">
        <p14:creationId xmlns:p14="http://schemas.microsoft.com/office/powerpoint/2010/main" val="3103471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604CCF2-803A-F63F-6400-DC12EC7D8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628" y="2432797"/>
            <a:ext cx="10667999" cy="646332"/>
          </a:xfrm>
        </p:spPr>
        <p:txBody>
          <a:bodyPr/>
          <a:lstStyle/>
          <a:p>
            <a:r>
              <a:rPr lang="en-US" dirty="0"/>
              <a:t>APRIL 14 1521</a:t>
            </a:r>
          </a:p>
        </p:txBody>
      </p:sp>
    </p:spTree>
    <p:extLst>
      <p:ext uri="{BB962C8B-B14F-4D97-AF65-F5344CB8AC3E}">
        <p14:creationId xmlns:p14="http://schemas.microsoft.com/office/powerpoint/2010/main" val="664500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56960B-7CFB-7236-97D7-6601513F4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245" y="305414"/>
            <a:ext cx="6955735" cy="1189038"/>
          </a:xfrm>
        </p:spPr>
        <p:txBody>
          <a:bodyPr/>
          <a:lstStyle/>
          <a:p>
            <a:r>
              <a:rPr lang="en-US" dirty="0"/>
              <a:t>APRIL 27 1521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4F64A2-6FDF-F724-F64D-ABFA50520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170" y="1343608"/>
            <a:ext cx="7333863" cy="465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9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9BDAC6-6127-135B-B461-4A8B7A004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13" y="205273"/>
            <a:ext cx="10189029" cy="61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591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41F0E47-5F64-61A2-A93E-CA21B3ABA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301" y="429208"/>
            <a:ext cx="9141397" cy="755780"/>
          </a:xfrm>
        </p:spPr>
        <p:txBody>
          <a:bodyPr/>
          <a:lstStyle/>
          <a:p>
            <a:r>
              <a:rPr lang="en-US" dirty="0"/>
              <a:t>SPICE ISLAND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721B27-E35D-B3F5-B414-6932836D7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658" y="1649645"/>
            <a:ext cx="10546424" cy="354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3091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FE287E-17E6-DA53-DCFD-86294273EE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4800" dirty="0"/>
              <a:t>THANK YOU AND GODBLESS EVERYONE!</a:t>
            </a:r>
          </a:p>
        </p:txBody>
      </p:sp>
    </p:spTree>
    <p:extLst>
      <p:ext uri="{BB962C8B-B14F-4D97-AF65-F5344CB8AC3E}">
        <p14:creationId xmlns:p14="http://schemas.microsoft.com/office/powerpoint/2010/main" val="946835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6477000" cy="3276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/>
              <a:t>MAGELLAN VOYAGE AROUND THE WORLD</a:t>
            </a:r>
          </a:p>
        </p:txBody>
      </p:sp>
    </p:spTree>
    <p:extLst>
      <p:ext uri="{BB962C8B-B14F-4D97-AF65-F5344CB8AC3E}">
        <p14:creationId xmlns:p14="http://schemas.microsoft.com/office/powerpoint/2010/main" val="395190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9E38B3-4686-8247-9625-49018D29F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109" y="650157"/>
            <a:ext cx="9141397" cy="615553"/>
          </a:xfrm>
        </p:spPr>
        <p:txBody>
          <a:bodyPr>
            <a:normAutofit/>
          </a:bodyPr>
          <a:lstStyle/>
          <a:p>
            <a:r>
              <a:rPr lang="en-US" dirty="0"/>
              <a:t>FERDINAND MAGELLAN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CBA01B-ECA4-4938-872A-B38BEB13AC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96307" y="2341984"/>
            <a:ext cx="7799387" cy="2453479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A41FDC-A169-B75F-8743-0D7F7206E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224" y="1978090"/>
            <a:ext cx="6517223" cy="405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62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8FBE6B-DC67-4E64-80F4-CADE978D2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692151"/>
            <a:ext cx="10417629" cy="6399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ANTONIO PIGAFETTA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097278-B61B-2D78-66E1-D256958CE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265" y="1541106"/>
            <a:ext cx="6270172" cy="406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78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D4BA618-BF38-4C66-A054-AA45BAEA1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9" y="571742"/>
            <a:ext cx="6917634" cy="4410805"/>
          </a:xfrm>
        </p:spPr>
        <p:txBody>
          <a:bodyPr>
            <a:normAutofit/>
          </a:bodyPr>
          <a:lstStyle/>
          <a:p>
            <a:r>
              <a:rPr lang="en-US" dirty="0"/>
              <a:t>THE FIRST VOYAGE AROUND THE WORLD BY MAGELLAN</a:t>
            </a:r>
          </a:p>
        </p:txBody>
      </p:sp>
    </p:spTree>
    <p:extLst>
      <p:ext uri="{BB962C8B-B14F-4D97-AF65-F5344CB8AC3E}">
        <p14:creationId xmlns:p14="http://schemas.microsoft.com/office/powerpoint/2010/main" val="184067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2B839A9-BE4F-40C7-ABA3-682B626FFB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6300" y="1905000"/>
            <a:ext cx="10553700" cy="1111648"/>
          </a:xfrm>
        </p:spPr>
        <p:txBody>
          <a:bodyPr>
            <a:normAutofit/>
          </a:bodyPr>
          <a:lstStyle/>
          <a:p>
            <a:r>
              <a:rPr lang="en-US" sz="5400" dirty="0"/>
              <a:t>MARCH</a:t>
            </a:r>
            <a:r>
              <a:rPr lang="en-US" sz="4400" dirty="0"/>
              <a:t> 17 1521</a:t>
            </a:r>
          </a:p>
        </p:txBody>
      </p:sp>
    </p:spTree>
    <p:extLst>
      <p:ext uri="{BB962C8B-B14F-4D97-AF65-F5344CB8AC3E}">
        <p14:creationId xmlns:p14="http://schemas.microsoft.com/office/powerpoint/2010/main" val="2670795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8BBDC7-B590-43B7-BBD0-3A247210E1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80661" y="1289179"/>
            <a:ext cx="6477000" cy="400127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1"/>
                </a:solidFill>
              </a:rPr>
              <a:t>PIGAFETTA DESCRIBED WHAT SEEMED LIKE A COCONUT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C2F539-2DF4-A11F-91E1-10113F055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84" y="3093486"/>
            <a:ext cx="5388947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43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55E1D-F4AD-41A7-B948-E2D246CCFE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96307" y="1782147"/>
            <a:ext cx="7799387" cy="1352939"/>
          </a:xfrm>
        </p:spPr>
        <p:txBody>
          <a:bodyPr/>
          <a:lstStyle/>
          <a:p>
            <a:r>
              <a:rPr lang="en-US" sz="4400" dirty="0"/>
              <a:t>BALLANGAI (BALANGAY)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F5F5EA-F384-C857-F291-252FC2F16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902" y="2721331"/>
            <a:ext cx="7121864" cy="283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48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8DF32A-D165-40DA-AAE8-A6E9579E2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301" y="625152"/>
            <a:ext cx="9141397" cy="765109"/>
          </a:xfrm>
        </p:spPr>
        <p:txBody>
          <a:bodyPr>
            <a:normAutofit/>
          </a:bodyPr>
          <a:lstStyle/>
          <a:p>
            <a:r>
              <a:rPr lang="en-US" dirty="0"/>
              <a:t>RAJAH CALAMBU</a:t>
            </a:r>
          </a:p>
        </p:txBody>
      </p:sp>
    </p:spTree>
    <p:extLst>
      <p:ext uri="{BB962C8B-B14F-4D97-AF65-F5344CB8AC3E}">
        <p14:creationId xmlns:p14="http://schemas.microsoft.com/office/powerpoint/2010/main" val="244378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_Office Theme">
  <a:themeElements>
    <a:clrScheme name="Custom 24">
      <a:dk1>
        <a:srgbClr val="000000"/>
      </a:dk1>
      <a:lt1>
        <a:srgbClr val="FFFFFF"/>
      </a:lt1>
      <a:dk2>
        <a:srgbClr val="000000"/>
      </a:dk2>
      <a:lt2>
        <a:srgbClr val="E6E6E6"/>
      </a:lt2>
      <a:accent1>
        <a:srgbClr val="264653"/>
      </a:accent1>
      <a:accent2>
        <a:srgbClr val="2A9D8F"/>
      </a:accent2>
      <a:accent3>
        <a:srgbClr val="E9C46A"/>
      </a:accent3>
      <a:accent4>
        <a:srgbClr val="F4A261"/>
      </a:accent4>
      <a:accent5>
        <a:srgbClr val="E76F51"/>
      </a:accent5>
      <a:accent6>
        <a:srgbClr val="FFFFFF"/>
      </a:accent6>
      <a:hlink>
        <a:srgbClr val="FFFFFF"/>
      </a:hlink>
      <a:folHlink>
        <a:srgbClr val="FFFFFF"/>
      </a:folHlink>
    </a:clrScheme>
    <a:fontScheme name="Heritage and Histor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ck History Month_TM10103076_Win32_LH_v4" id="{5AE25372-5B71-4B3F-A332-C4D84C968E46}" vid="{07F4610E-88B6-4CC8-AAA7-899DFEA9E17B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89EEA4-141F-4066-B57B-E44468FB3D6E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CFAAC47-BD84-465D-B982-7A75BCC08F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8A967B1-A0A0-415E-82CC-A85AEE3A67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Black History Month presentation</Template>
  <TotalTime>113</TotalTime>
  <Words>81</Words>
  <Application>Microsoft Office PowerPoint</Application>
  <PresentationFormat>Widescreen</PresentationFormat>
  <Paragraphs>19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Segoe UI</vt:lpstr>
      <vt:lpstr>2_Office Theme</vt:lpstr>
      <vt:lpstr>GROUP 1 PRESENTATION MEMBER FAHAD M. AL-ALAWI CHARLES KLINT AGUI ART ABASOLO</vt:lpstr>
      <vt:lpstr>PowerPoint Presentation</vt:lpstr>
      <vt:lpstr>FERDINAND MAGELLAN</vt:lpstr>
      <vt:lpstr>ANTONIO PIGAFETTA</vt:lpstr>
      <vt:lpstr>THE FIRST VOYAGE AROUND THE WORLD BY MAGELLAN</vt:lpstr>
      <vt:lpstr>PowerPoint Presentation</vt:lpstr>
      <vt:lpstr>PowerPoint Presentation</vt:lpstr>
      <vt:lpstr>PowerPoint Presentation</vt:lpstr>
      <vt:lpstr>RAJAH CALAMBU</vt:lpstr>
      <vt:lpstr>MARCH 31 (EASTER SUNDAY)</vt:lpstr>
      <vt:lpstr>APRIL 7 MAGELLAN ARRIVED IN CEBU</vt:lpstr>
      <vt:lpstr>APRIL 14 1521</vt:lpstr>
      <vt:lpstr>APRIL 27 1521</vt:lpstr>
      <vt:lpstr>PowerPoint Presentation</vt:lpstr>
      <vt:lpstr>SPICE ISLAND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1 PRESENTATION MEMBER FAHAD M. AL-ALAWI CHARLES KLINT AGUI ART ABASOLO</dc:title>
  <dc:subject/>
  <dc:creator>fahad alalawi</dc:creator>
  <cp:keywords/>
  <dc:description/>
  <cp:lastModifiedBy>fahad alalawi</cp:lastModifiedBy>
  <cp:revision>2</cp:revision>
  <dcterms:created xsi:type="dcterms:W3CDTF">2024-02-01T13:52:24Z</dcterms:created>
  <dcterms:modified xsi:type="dcterms:W3CDTF">2024-02-01T15:45:24Z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